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Default Extension="crdownload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7EF78-AEAE-4901-83BB-74F95664B9E3}" type="datetimeFigureOut">
              <a:rPr lang="hr-HR" smtClean="0"/>
              <a:t>20.4.2022.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CC79-8BF7-4E08-8846-10CCE85FC8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65013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7EF78-AEAE-4901-83BB-74F95664B9E3}" type="datetimeFigureOut">
              <a:rPr lang="hr-HR" smtClean="0"/>
              <a:t>20.4.2022.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CC79-8BF7-4E08-8846-10CCE85FC8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37795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7EF78-AEAE-4901-83BB-74F95664B9E3}" type="datetimeFigureOut">
              <a:rPr lang="hr-HR" smtClean="0"/>
              <a:t>20.4.2022.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CC79-8BF7-4E08-8846-10CCE85FC880}" type="slidenum">
              <a:rPr lang="hr-HR" smtClean="0"/>
              <a:t>‹#›</a:t>
            </a:fld>
            <a:endParaRPr lang="hr-H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42014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7EF78-AEAE-4901-83BB-74F95664B9E3}" type="datetimeFigureOut">
              <a:rPr lang="hr-HR" smtClean="0"/>
              <a:t>20.4.2022.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CC79-8BF7-4E08-8846-10CCE85FC8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553079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7EF78-AEAE-4901-83BB-74F95664B9E3}" type="datetimeFigureOut">
              <a:rPr lang="hr-HR" smtClean="0"/>
              <a:t>20.4.2022.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CC79-8BF7-4E08-8846-10CCE85FC880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2479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7EF78-AEAE-4901-83BB-74F95664B9E3}" type="datetimeFigureOut">
              <a:rPr lang="hr-HR" smtClean="0"/>
              <a:t>20.4.2022.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CC79-8BF7-4E08-8846-10CCE85FC8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629446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7EF78-AEAE-4901-83BB-74F95664B9E3}" type="datetimeFigureOut">
              <a:rPr lang="hr-HR" smtClean="0"/>
              <a:t>20.4.2022.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CC79-8BF7-4E08-8846-10CCE85FC8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565940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7EF78-AEAE-4901-83BB-74F95664B9E3}" type="datetimeFigureOut">
              <a:rPr lang="hr-HR" smtClean="0"/>
              <a:t>20.4.2022.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CC79-8BF7-4E08-8846-10CCE85FC8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65713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7EF78-AEAE-4901-83BB-74F95664B9E3}" type="datetimeFigureOut">
              <a:rPr lang="hr-HR" smtClean="0"/>
              <a:t>20.4.2022.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CC79-8BF7-4E08-8846-10CCE85FC8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84423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7EF78-AEAE-4901-83BB-74F95664B9E3}" type="datetimeFigureOut">
              <a:rPr lang="hr-HR" smtClean="0"/>
              <a:t>20.4.2022.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CC79-8BF7-4E08-8846-10CCE85FC8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07856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7EF78-AEAE-4901-83BB-74F95664B9E3}" type="datetimeFigureOut">
              <a:rPr lang="hr-HR" smtClean="0"/>
              <a:t>20.4.2022.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CC79-8BF7-4E08-8846-10CCE85FC8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24882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7EF78-AEAE-4901-83BB-74F95664B9E3}" type="datetimeFigureOut">
              <a:rPr lang="hr-HR" smtClean="0"/>
              <a:t>20.4.2022.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CC79-8BF7-4E08-8846-10CCE85FC8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17402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7EF78-AEAE-4901-83BB-74F95664B9E3}" type="datetimeFigureOut">
              <a:rPr lang="hr-HR" smtClean="0"/>
              <a:t>20.4.2022.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CC79-8BF7-4E08-8846-10CCE85FC8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84740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7EF78-AEAE-4901-83BB-74F95664B9E3}" type="datetimeFigureOut">
              <a:rPr lang="hr-HR" smtClean="0"/>
              <a:t>20.4.2022.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CC79-8BF7-4E08-8846-10CCE85FC8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61765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7EF78-AEAE-4901-83BB-74F95664B9E3}" type="datetimeFigureOut">
              <a:rPr lang="hr-HR" smtClean="0"/>
              <a:t>20.4.2022.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CC79-8BF7-4E08-8846-10CCE85FC8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80452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7EF78-AEAE-4901-83BB-74F95664B9E3}" type="datetimeFigureOut">
              <a:rPr lang="hr-HR" smtClean="0"/>
              <a:t>20.4.2022.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CC79-8BF7-4E08-8846-10CCE85FC8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67222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7EF78-AEAE-4901-83BB-74F95664B9E3}" type="datetimeFigureOut">
              <a:rPr lang="hr-HR" smtClean="0"/>
              <a:t>20.4.2022.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B96CC79-8BF7-4E08-8846-10CCE85FC8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28793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  <p:sldLayoutId id="2147484000" r:id="rId12"/>
    <p:sldLayoutId id="2147484001" r:id="rId13"/>
    <p:sldLayoutId id="2147484002" r:id="rId14"/>
    <p:sldLayoutId id="2147484003" r:id="rId15"/>
    <p:sldLayoutId id="214748400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crdownload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INe_fG4rikw&amp;t=141s" TargetMode="External"/><Relationship Id="rId13" Type="http://schemas.openxmlformats.org/officeDocument/2006/relationships/hyperlink" Target="https://www.youtube.com/watch?v=UkkhPY-5OIg" TargetMode="External"/><Relationship Id="rId3" Type="http://schemas.openxmlformats.org/officeDocument/2006/relationships/hyperlink" Target="https://www.youtube.com/watch?v=sn_DFZJCc7U" TargetMode="External"/><Relationship Id="rId7" Type="http://schemas.openxmlformats.org/officeDocument/2006/relationships/hyperlink" Target="https://youtu.be/Un9qH_kJNyA" TargetMode="External"/><Relationship Id="rId12" Type="http://schemas.openxmlformats.org/officeDocument/2006/relationships/hyperlink" Target="https://www.youtube.com/watch?v=deW8SdB0DzI" TargetMode="External"/><Relationship Id="rId2" Type="http://schemas.openxmlformats.org/officeDocument/2006/relationships/hyperlink" Target="https://www.youtube.com/watch?v=Q_p3pka81uc" TargetMode="External"/><Relationship Id="rId16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AEH_-ssPE90" TargetMode="External"/><Relationship Id="rId11" Type="http://schemas.openxmlformats.org/officeDocument/2006/relationships/hyperlink" Target="https://youtu.be/TW-K5pFtcVg" TargetMode="External"/><Relationship Id="rId5" Type="http://schemas.openxmlformats.org/officeDocument/2006/relationships/hyperlink" Target="https://www.youtube.com/watch?v=n4fdgOJ_8GU" TargetMode="External"/><Relationship Id="rId15" Type="http://schemas.openxmlformats.org/officeDocument/2006/relationships/image" Target="../media/image8.png"/><Relationship Id="rId10" Type="http://schemas.openxmlformats.org/officeDocument/2006/relationships/hyperlink" Target="https://www.youtube.com/watch?v=7HMzRxrG6IA" TargetMode="External"/><Relationship Id="rId4" Type="http://schemas.openxmlformats.org/officeDocument/2006/relationships/hyperlink" Target="https://www.youtube.com/watch?v=3trCnFdh6i8" TargetMode="External"/><Relationship Id="rId9" Type="http://schemas.openxmlformats.org/officeDocument/2006/relationships/hyperlink" Target="https://www.youtube.com/watch?v=7pbiSG1Dh3U" TargetMode="External"/><Relationship Id="rId1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crdownload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537" y="1049051"/>
            <a:ext cx="5935896" cy="4204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64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079" y="870585"/>
            <a:ext cx="8596668" cy="1320800"/>
          </a:xfrm>
        </p:spPr>
        <p:txBody>
          <a:bodyPr/>
          <a:lstStyle/>
          <a:p>
            <a:r>
              <a:rPr lang="hr-HR" b="1" dirty="0" smtClean="0">
                <a:latin typeface="+mn-lt"/>
              </a:rPr>
              <a:t/>
            </a:r>
            <a:br>
              <a:rPr lang="hr-HR" b="1" dirty="0" smtClean="0">
                <a:latin typeface="+mn-lt"/>
              </a:rPr>
            </a:br>
            <a:r>
              <a:rPr lang="hr-HR" b="1" dirty="0" smtClean="0">
                <a:latin typeface="+mn-lt"/>
              </a:rPr>
              <a:t>USLUGE:</a:t>
            </a:r>
            <a:endParaRPr lang="hr-HR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571" y="2191385"/>
            <a:ext cx="10515600" cy="3419706"/>
          </a:xfrm>
        </p:spPr>
        <p:txBody>
          <a:bodyPr>
            <a:normAutofit/>
          </a:bodyPr>
          <a:lstStyle/>
          <a:p>
            <a:r>
              <a:rPr lang="hr-HR" sz="3200" b="1" dirty="0" smtClean="0"/>
              <a:t>IT OPREMANJE, ODRŽAVANJE I PODRŠKA</a:t>
            </a:r>
          </a:p>
          <a:p>
            <a:r>
              <a:rPr lang="hr-HR" sz="3200" b="1" dirty="0" smtClean="0"/>
              <a:t>SMART TEHNIČKA ZAŠTITA</a:t>
            </a:r>
          </a:p>
          <a:p>
            <a:r>
              <a:rPr lang="hr-HR" sz="3200" b="1" dirty="0" smtClean="0"/>
              <a:t>FISKALIZACIJA</a:t>
            </a:r>
          </a:p>
          <a:p>
            <a:r>
              <a:rPr lang="hr-HR" sz="3200" b="1" dirty="0" smtClean="0"/>
              <a:t>WEB I CLOUD RJEŠENJA</a:t>
            </a:r>
          </a:p>
          <a:p>
            <a:r>
              <a:rPr lang="hr-HR" sz="3200" b="1" dirty="0" smtClean="0"/>
              <a:t>SERVIS I OTKUP IT OPREME</a:t>
            </a:r>
          </a:p>
          <a:p>
            <a:endParaRPr lang="hr-HR" dirty="0" smtClean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3350" y="2788660"/>
            <a:ext cx="5435793" cy="282243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295" y="148243"/>
            <a:ext cx="1279183" cy="90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89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361" y="1158575"/>
            <a:ext cx="9625137" cy="1320800"/>
          </a:xfrm>
        </p:spPr>
        <p:txBody>
          <a:bodyPr>
            <a:normAutofit/>
          </a:bodyPr>
          <a:lstStyle/>
          <a:p>
            <a:r>
              <a:rPr lang="hr-HR" b="1" dirty="0">
                <a:latin typeface="+mn-lt"/>
              </a:rPr>
              <a:t>IT OPREMANJE, ODRŽAVANJE I PODRŠKA</a:t>
            </a:r>
            <a:br>
              <a:rPr lang="hr-HR" b="1" dirty="0">
                <a:latin typeface="+mn-lt"/>
              </a:rPr>
            </a:br>
            <a:endParaRPr lang="hr-HR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6592" y="2004828"/>
            <a:ext cx="8596668" cy="3880773"/>
          </a:xfrm>
        </p:spPr>
        <p:txBody>
          <a:bodyPr>
            <a:normAutofit/>
          </a:bodyPr>
          <a:lstStyle/>
          <a:p>
            <a:r>
              <a:rPr lang="hr-HR" sz="2400" b="1" dirty="0" smtClean="0"/>
              <a:t>SERVERI (lokalna, cloud ili hibridna rješenja)</a:t>
            </a:r>
          </a:p>
          <a:p>
            <a:r>
              <a:rPr lang="hr-HR" sz="2400" b="1" dirty="0" smtClean="0"/>
              <a:t>MREŽA (žičana i WiFi rješenja)</a:t>
            </a:r>
          </a:p>
          <a:p>
            <a:r>
              <a:rPr lang="hr-HR" sz="2400" b="1" dirty="0" smtClean="0"/>
              <a:t>VPN (rad sa udaljenih lokacija)</a:t>
            </a:r>
          </a:p>
          <a:p>
            <a:r>
              <a:rPr lang="hr-HR" sz="2400" b="1" dirty="0"/>
              <a:t>RAČUNALA </a:t>
            </a:r>
          </a:p>
          <a:p>
            <a:r>
              <a:rPr lang="hr-HR" sz="2400" b="1" dirty="0" smtClean="0"/>
              <a:t>PAMETNI UREĐAJI</a:t>
            </a:r>
          </a:p>
          <a:p>
            <a:r>
              <a:rPr lang="hr-HR" sz="2400" b="1" dirty="0" smtClean="0"/>
              <a:t>POSLOVNI PISAČI I SKENERI</a:t>
            </a:r>
          </a:p>
          <a:p>
            <a:r>
              <a:rPr lang="hr-HR" sz="2400" b="1" dirty="0" smtClean="0"/>
              <a:t>HELP DESK</a:t>
            </a:r>
          </a:p>
          <a:p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4603" y="3920683"/>
            <a:ext cx="2672887" cy="218032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343" y="2479375"/>
            <a:ext cx="2982080" cy="165671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295" y="148243"/>
            <a:ext cx="1279183" cy="90608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736" y="5885601"/>
            <a:ext cx="2726574" cy="84353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4329" y="5755143"/>
            <a:ext cx="2100119" cy="1039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18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079" y="1054331"/>
            <a:ext cx="8596668" cy="1320800"/>
          </a:xfrm>
        </p:spPr>
        <p:txBody>
          <a:bodyPr/>
          <a:lstStyle/>
          <a:p>
            <a:r>
              <a:rPr lang="hr-HR" b="1" dirty="0"/>
              <a:t>SMART TEHNIČKA </a:t>
            </a:r>
            <a:r>
              <a:rPr lang="hr-HR" b="1" dirty="0" smtClean="0"/>
              <a:t>ZAŠTITA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6717" y="1687795"/>
            <a:ext cx="8596668" cy="3241405"/>
          </a:xfrm>
        </p:spPr>
        <p:txBody>
          <a:bodyPr>
            <a:normAutofit/>
          </a:bodyPr>
          <a:lstStyle/>
          <a:p>
            <a:r>
              <a:rPr lang="hr-HR" sz="2000" b="1" dirty="0" smtClean="0"/>
              <a:t>VIDEO NADZOR (</a:t>
            </a:r>
            <a:r>
              <a:rPr lang="hr-HR" sz="2000" b="1" dirty="0" smtClean="0">
                <a:hlinkClick r:id="rId2"/>
              </a:rPr>
              <a:t>video1</a:t>
            </a:r>
            <a:r>
              <a:rPr lang="hr-HR" sz="2000" b="1" dirty="0" smtClean="0"/>
              <a:t>, </a:t>
            </a:r>
            <a:r>
              <a:rPr lang="hr-HR" sz="2000" b="1" dirty="0" smtClean="0">
                <a:hlinkClick r:id="rId3"/>
              </a:rPr>
              <a:t>video2</a:t>
            </a:r>
            <a:r>
              <a:rPr lang="hr-HR" sz="2000" b="1" dirty="0" smtClean="0"/>
              <a:t>, </a:t>
            </a:r>
            <a:r>
              <a:rPr lang="hr-HR" sz="2000" b="1" dirty="0" smtClean="0">
                <a:hlinkClick r:id="rId4"/>
              </a:rPr>
              <a:t>video3</a:t>
            </a:r>
            <a:r>
              <a:rPr lang="hr-HR" sz="2000" b="1" dirty="0" smtClean="0"/>
              <a:t>, </a:t>
            </a:r>
            <a:r>
              <a:rPr lang="hr-HR" sz="2000" b="1" dirty="0" smtClean="0">
                <a:hlinkClick r:id="rId5"/>
              </a:rPr>
              <a:t>video4</a:t>
            </a:r>
            <a:r>
              <a:rPr lang="hr-HR" sz="2000" b="1" dirty="0" smtClean="0"/>
              <a:t>)</a:t>
            </a:r>
          </a:p>
          <a:p>
            <a:r>
              <a:rPr lang="hr-HR" sz="2000" b="1" dirty="0" smtClean="0"/>
              <a:t>ALARMNI BEŽIĆNI SUSTAVI (</a:t>
            </a:r>
            <a:r>
              <a:rPr lang="hr-HR" sz="2000" b="1" dirty="0" smtClean="0">
                <a:hlinkClick r:id="rId6"/>
              </a:rPr>
              <a:t>video1</a:t>
            </a:r>
            <a:r>
              <a:rPr lang="hr-HR" sz="2000" b="1" dirty="0" smtClean="0"/>
              <a:t>, </a:t>
            </a:r>
            <a:r>
              <a:rPr lang="hr-HR" sz="2000" b="1" dirty="0" smtClean="0">
                <a:hlinkClick r:id="rId7"/>
              </a:rPr>
              <a:t>video2</a:t>
            </a:r>
            <a:r>
              <a:rPr lang="hr-HR" sz="2000" b="1" dirty="0" smtClean="0"/>
              <a:t>)</a:t>
            </a:r>
          </a:p>
          <a:p>
            <a:r>
              <a:rPr lang="hr-HR" sz="2000" b="1" dirty="0" smtClean="0"/>
              <a:t>PAMETNI SENZORI I PREKIDAČI (</a:t>
            </a:r>
            <a:r>
              <a:rPr lang="hr-HR" sz="2000" b="1" dirty="0" smtClean="0">
                <a:hlinkClick r:id="rId8"/>
              </a:rPr>
              <a:t>video</a:t>
            </a:r>
            <a:r>
              <a:rPr lang="hr-HR" sz="2000" b="1" dirty="0" smtClean="0"/>
              <a:t>)</a:t>
            </a:r>
          </a:p>
          <a:p>
            <a:r>
              <a:rPr lang="hr-HR" sz="2000" b="1" dirty="0" smtClean="0"/>
              <a:t>KONTROLA PRISTUPA (vrata, garaže, rampe...)</a:t>
            </a:r>
          </a:p>
          <a:p>
            <a:r>
              <a:rPr lang="hr-HR" sz="2000" b="1" dirty="0" smtClean="0"/>
              <a:t>EVIDENCIJA RADNOG VREMENA (</a:t>
            </a:r>
            <a:r>
              <a:rPr lang="hr-HR" sz="2000" b="1" dirty="0" smtClean="0">
                <a:hlinkClick r:id="rId9"/>
              </a:rPr>
              <a:t>video</a:t>
            </a:r>
            <a:r>
              <a:rPr lang="hr-HR" sz="2000" b="1" dirty="0" smtClean="0"/>
              <a:t>)</a:t>
            </a:r>
          </a:p>
          <a:p>
            <a:r>
              <a:rPr lang="hr-HR" sz="2000" b="1" dirty="0" smtClean="0"/>
              <a:t>VIDEO INTERFONI / PORTAFONI (</a:t>
            </a:r>
            <a:r>
              <a:rPr lang="hr-HR" sz="2000" b="1" dirty="0" smtClean="0">
                <a:hlinkClick r:id="rId10"/>
              </a:rPr>
              <a:t>video1</a:t>
            </a:r>
            <a:r>
              <a:rPr lang="hr-HR" sz="2000" b="1" dirty="0" smtClean="0"/>
              <a:t>, </a:t>
            </a:r>
            <a:r>
              <a:rPr lang="hr-HR" sz="2000" b="1" dirty="0" smtClean="0">
                <a:hlinkClick r:id="rId11"/>
              </a:rPr>
              <a:t>video2</a:t>
            </a:r>
            <a:r>
              <a:rPr lang="hr-HR" sz="2000" b="1" dirty="0" smtClean="0"/>
              <a:t>)</a:t>
            </a:r>
          </a:p>
          <a:p>
            <a:r>
              <a:rPr lang="hr-HR" sz="2000" b="1" dirty="0" smtClean="0"/>
              <a:t>„ALL IN ONE”, PRIMJERI SCENARIJA: </a:t>
            </a:r>
            <a:r>
              <a:rPr lang="hr-HR" sz="2000" b="1" dirty="0" smtClean="0">
                <a:hlinkClick r:id="rId12"/>
              </a:rPr>
              <a:t>video1</a:t>
            </a:r>
            <a:r>
              <a:rPr lang="hr-HR" sz="2000" b="1" dirty="0" smtClean="0"/>
              <a:t>, </a:t>
            </a:r>
            <a:r>
              <a:rPr lang="hr-HR" sz="2000" b="1" dirty="0" smtClean="0">
                <a:hlinkClick r:id="rId13"/>
              </a:rPr>
              <a:t>video2</a:t>
            </a:r>
            <a:endParaRPr lang="hr-HR" sz="2000" b="1" dirty="0" smtClean="0"/>
          </a:p>
          <a:p>
            <a:endParaRPr lang="hr-HR" sz="2400" b="1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295" y="148243"/>
            <a:ext cx="1279183" cy="9060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19" y="5167288"/>
            <a:ext cx="2584480" cy="121453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34" y="4691112"/>
            <a:ext cx="6870622" cy="2166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74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86" y="1543496"/>
            <a:ext cx="8596668" cy="1320800"/>
          </a:xfrm>
        </p:spPr>
        <p:txBody>
          <a:bodyPr/>
          <a:lstStyle/>
          <a:p>
            <a:r>
              <a:rPr lang="hr-HR" b="1" dirty="0"/>
              <a:t>FISKALIZACIJA</a:t>
            </a:r>
            <a:br>
              <a:rPr lang="hr-HR" b="1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4411" y="2335156"/>
            <a:ext cx="8596668" cy="3880773"/>
          </a:xfrm>
        </p:spPr>
        <p:txBody>
          <a:bodyPr/>
          <a:lstStyle/>
          <a:p>
            <a:r>
              <a:rPr lang="hr-HR" sz="2400" b="1" dirty="0" smtClean="0"/>
              <a:t>USLUŽNE DJELATNOSTI</a:t>
            </a:r>
          </a:p>
          <a:p>
            <a:r>
              <a:rPr lang="hr-HR" sz="2400" b="1" dirty="0" smtClean="0"/>
              <a:t>UGOSTITELJSTVO</a:t>
            </a:r>
          </a:p>
          <a:p>
            <a:r>
              <a:rPr lang="hr-HR" sz="2400" b="1" dirty="0" smtClean="0"/>
              <a:t>MALOPRODAJA</a:t>
            </a:r>
          </a:p>
          <a:p>
            <a:r>
              <a:rPr lang="hr-HR" sz="2400" b="1" dirty="0" smtClean="0"/>
              <a:t>VELEPRODAJA</a:t>
            </a:r>
          </a:p>
          <a:p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9645" y="5305165"/>
            <a:ext cx="2819400" cy="10191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295" y="148243"/>
            <a:ext cx="1279183" cy="90608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2745" y="2610196"/>
            <a:ext cx="3280773" cy="2539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4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635" y="1515194"/>
            <a:ext cx="8596668" cy="1320800"/>
          </a:xfrm>
        </p:spPr>
        <p:txBody>
          <a:bodyPr/>
          <a:lstStyle/>
          <a:p>
            <a:r>
              <a:rPr lang="hr-HR" b="1" dirty="0"/>
              <a:t>WEB </a:t>
            </a:r>
            <a:r>
              <a:rPr lang="hr-HR" b="1" dirty="0" smtClean="0"/>
              <a:t>I CLOUD RJEŠENJA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7661" y="2250409"/>
            <a:ext cx="8596668" cy="2677418"/>
          </a:xfrm>
        </p:spPr>
        <p:txBody>
          <a:bodyPr/>
          <a:lstStyle/>
          <a:p>
            <a:r>
              <a:rPr lang="hr-HR" sz="2400" b="1" dirty="0" smtClean="0"/>
              <a:t>WEB STRANICE </a:t>
            </a:r>
          </a:p>
          <a:p>
            <a:r>
              <a:rPr lang="hr-HR" sz="2400" b="1" dirty="0" smtClean="0"/>
              <a:t>WEB SHOP</a:t>
            </a:r>
          </a:p>
          <a:p>
            <a:r>
              <a:rPr lang="hr-HR" sz="2400" b="1" dirty="0" smtClean="0"/>
              <a:t>WEB APLIKACIJE</a:t>
            </a:r>
          </a:p>
          <a:p>
            <a:r>
              <a:rPr lang="hr-HR" sz="2400" b="1" dirty="0" smtClean="0"/>
              <a:t>WEB MARKETING</a:t>
            </a:r>
          </a:p>
          <a:p>
            <a:endParaRPr lang="hr-H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884" y="5222357"/>
            <a:ext cx="3383280" cy="77048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635" y="4986340"/>
            <a:ext cx="4183249" cy="113983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295" y="148243"/>
            <a:ext cx="1279183" cy="90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84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706" y="1507375"/>
            <a:ext cx="8596668" cy="1320800"/>
          </a:xfrm>
        </p:spPr>
        <p:txBody>
          <a:bodyPr/>
          <a:lstStyle/>
          <a:p>
            <a:r>
              <a:rPr lang="hr-HR" b="1" dirty="0"/>
              <a:t>SERVIS I OTKUP IT OPREME</a:t>
            </a:r>
            <a:br>
              <a:rPr lang="hr-HR" b="1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6840" y="2351782"/>
            <a:ext cx="8596668" cy="3880773"/>
          </a:xfrm>
        </p:spPr>
        <p:txBody>
          <a:bodyPr>
            <a:normAutofit/>
          </a:bodyPr>
          <a:lstStyle/>
          <a:p>
            <a:r>
              <a:rPr lang="hr-HR" sz="2400" b="1" dirty="0" smtClean="0"/>
              <a:t>VLASTITI SERVIS RAČUNALA I PAMETNIH UREĐAJA</a:t>
            </a:r>
          </a:p>
          <a:p>
            <a:r>
              <a:rPr lang="hr-HR" sz="2400" b="1" dirty="0" smtClean="0"/>
              <a:t>SERVIS POSLOVNIH LASERASKIH PRINTERA</a:t>
            </a:r>
          </a:p>
          <a:p>
            <a:r>
              <a:rPr lang="hr-HR" sz="2400" b="1" dirty="0" smtClean="0"/>
              <a:t>OTKUP IT OPREME (do 5 godina starosti)</a:t>
            </a:r>
            <a:br>
              <a:rPr lang="hr-HR" sz="2400" b="1" dirty="0" smtClean="0"/>
            </a:br>
            <a:endParaRPr lang="hr-HR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295" y="148243"/>
            <a:ext cx="1279183" cy="9060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840" y="4070457"/>
            <a:ext cx="7533699" cy="2511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15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9478" y="1222303"/>
            <a:ext cx="7524326" cy="770313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>OBRATITE NAM SE SA POVJERENJEM</a:t>
            </a:r>
            <a:endParaRPr lang="hr-HR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295" y="148243"/>
            <a:ext cx="1279183" cy="9060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7085" y="2276967"/>
            <a:ext cx="4868247" cy="274392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60568" y="5644342"/>
            <a:ext cx="52831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HVALA NA IZDVOJENOM VREMENU!</a:t>
            </a:r>
            <a:endParaRPr lang="hr-HR" sz="2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72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Custom 3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2D050"/>
      </a:accent1>
      <a:accent2>
        <a:srgbClr val="000000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1349</TotalTime>
  <Words>173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</vt:lpstr>
      <vt:lpstr>PowerPoint Presentation</vt:lpstr>
      <vt:lpstr> USLUGE:</vt:lpstr>
      <vt:lpstr>IT OPREMANJE, ODRŽAVANJE I PODRŠKA </vt:lpstr>
      <vt:lpstr>SMART TEHNIČKA ZAŠTITA</vt:lpstr>
      <vt:lpstr>FISKALIZACIJA </vt:lpstr>
      <vt:lpstr>WEB I CLOUD RJEŠENJA</vt:lpstr>
      <vt:lpstr>SERVIS I OTKUP IT OPREME </vt:lpstr>
      <vt:lpstr>OBRATITE NAM SE SA POVJERENJEM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Dacho Hr</dc:creator>
  <cp:lastModifiedBy>Dacho Hr</cp:lastModifiedBy>
  <cp:revision>25</cp:revision>
  <dcterms:created xsi:type="dcterms:W3CDTF">2022-04-17T09:28:24Z</dcterms:created>
  <dcterms:modified xsi:type="dcterms:W3CDTF">2022-04-20T11:09:21Z</dcterms:modified>
</cp:coreProperties>
</file>